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24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4DB08B7-EF7E-43F8-B6BB-3E147A84C9AC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D4B15C-4859-4221-A22E-180A56780737}" type="datetimeFigureOut">
              <a:rPr lang="es-AR" smtClean="0"/>
              <a:t>28/6/2023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276176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NOMBRE/S Y APELLIDO/S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3573016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NOMBRE DEL CURSO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64968" y="401972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x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32720" y="443711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XX de enero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F79AD836-918C-4278-87EB-2B301F62C70B}"/>
              </a:ext>
            </a:extLst>
          </p:cNvPr>
          <p:cNvSpPr txBox="1"/>
          <p:nvPr/>
        </p:nvSpPr>
        <p:spPr>
          <a:xfrm>
            <a:off x="7689304" y="44371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9369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15</Words>
  <Application>Microsoft Office PowerPoint</Application>
  <PresentationFormat>A4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Adyacencia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UCC CCeIPS</cp:lastModifiedBy>
  <cp:revision>11</cp:revision>
  <cp:lastPrinted>2017-04-18T15:00:30Z</cp:lastPrinted>
  <dcterms:created xsi:type="dcterms:W3CDTF">2017-03-17T15:57:25Z</dcterms:created>
  <dcterms:modified xsi:type="dcterms:W3CDTF">2023-06-28T17:10:05Z</dcterms:modified>
</cp:coreProperties>
</file>